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4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C3B6999-9497-4D66-97A3-7048C36DCC7D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D8F8FF2-B57B-4DFD-A11D-C9F3B94D875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3B6999-9497-4D66-97A3-7048C36DCC7D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F8FF2-B57B-4DFD-A11D-C9F3B94D875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3B6999-9497-4D66-97A3-7048C36DCC7D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F8FF2-B57B-4DFD-A11D-C9F3B94D875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3B6999-9497-4D66-97A3-7048C36DCC7D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F8FF2-B57B-4DFD-A11D-C9F3B94D875C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3B6999-9497-4D66-97A3-7048C36DCC7D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F8FF2-B57B-4DFD-A11D-C9F3B94D875C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3B6999-9497-4D66-97A3-7048C36DCC7D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F8FF2-B57B-4DFD-A11D-C9F3B94D875C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3B6999-9497-4D66-97A3-7048C36DCC7D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F8FF2-B57B-4DFD-A11D-C9F3B94D875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3B6999-9497-4D66-97A3-7048C36DCC7D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F8FF2-B57B-4DFD-A11D-C9F3B94D875C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3B6999-9497-4D66-97A3-7048C36DCC7D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F8FF2-B57B-4DFD-A11D-C9F3B94D875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C3B6999-9497-4D66-97A3-7048C36DCC7D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8F8FF2-B57B-4DFD-A11D-C9F3B94D875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C3B6999-9497-4D66-97A3-7048C36DCC7D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D8F8FF2-B57B-4DFD-A11D-C9F3B94D875C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C3B6999-9497-4D66-97A3-7048C36DCC7D}" type="datetimeFigureOut">
              <a:rPr lang="es-CO" smtClean="0"/>
              <a:pPr/>
              <a:t>29/09/2010</a:t>
            </a:fld>
            <a:endParaRPr lang="es-CO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D8F8FF2-B57B-4DFD-A11D-C9F3B94D875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1000108"/>
            <a:ext cx="905568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Contador Síncrono</a:t>
            </a:r>
          </a:p>
          <a:p>
            <a:pPr algn="ctr"/>
            <a:r>
              <a:rPr lang="es-ES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Ascendente/Descendente</a:t>
            </a:r>
            <a:endParaRPr lang="es-E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57158" y="3500438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Taylor Mendoza M.</a:t>
            </a:r>
          </a:p>
          <a:p>
            <a:r>
              <a:rPr lang="es-CO" dirty="0" smtClean="0"/>
              <a:t>Roymer Moreno.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CO" dirty="0" smtClean="0"/>
          </a:p>
          <a:p>
            <a:pPr algn="just"/>
            <a:endParaRPr lang="es-CO" dirty="0" smtClean="0"/>
          </a:p>
          <a:p>
            <a:pPr algn="just"/>
            <a:r>
              <a:rPr lang="es-CO" dirty="0" smtClean="0"/>
              <a:t>Un </a:t>
            </a:r>
            <a:r>
              <a:rPr lang="es-CO" dirty="0" smtClean="0"/>
              <a:t>contador ascendente/Descendente (up/Down) es aquel capaz de progresar  en cualquier dirección a lo largo de una cierta secuencia, puede tener cualquier secuencia de estado especifico.</a:t>
            </a:r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Contares Síncrono Ascendente/Descendente.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525963"/>
          </a:xfrm>
        </p:spPr>
        <p:txBody>
          <a:bodyPr/>
          <a:lstStyle/>
          <a:p>
            <a:pPr algn="just"/>
            <a:r>
              <a:rPr lang="es-CO" dirty="0" smtClean="0"/>
              <a:t>Los contadores </a:t>
            </a:r>
            <a:r>
              <a:rPr lang="es-CO" dirty="0" smtClean="0"/>
              <a:t>ascendente/</a:t>
            </a:r>
            <a:r>
              <a:rPr lang="es-CO" dirty="0" err="1" smtClean="0"/>
              <a:t>Decendente</a:t>
            </a:r>
            <a:r>
              <a:rPr lang="es-CO" dirty="0" smtClean="0"/>
              <a:t>  </a:t>
            </a:r>
            <a:r>
              <a:rPr lang="es-CO" dirty="0" smtClean="0"/>
              <a:t>poseen muchas aplicaciones, en la vida diaria, como lo puede ser el contar el numero de personas que ingresan y salen de un lugar , entre otras. En este caso implementamos el contador en un parqueadero de 6 puestos donde contara vehicules que salen y entran al </a:t>
            </a:r>
            <a:r>
              <a:rPr lang="es-CO" dirty="0" smtClean="0"/>
              <a:t>parqueadero.</a:t>
            </a:r>
            <a:endParaRPr lang="es-CO" dirty="0" smtClean="0"/>
          </a:p>
          <a:p>
            <a:pPr>
              <a:buNone/>
            </a:pPr>
            <a:endParaRPr lang="es-CO" dirty="0" smtClean="0"/>
          </a:p>
          <a:p>
            <a:pPr>
              <a:buNone/>
            </a:pPr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Aplicaciones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O" dirty="0" smtClean="0"/>
              <a:t>Este circuito en su parte esencial esta conformado por 3 </a:t>
            </a:r>
            <a:r>
              <a:rPr lang="es-CO" dirty="0" err="1" smtClean="0"/>
              <a:t>flip-flop</a:t>
            </a:r>
            <a:r>
              <a:rPr lang="es-CO" dirty="0" smtClean="0"/>
              <a:t> y una cierta cantidad de compuertas, posee una entrada de reloj y sus respectivas entradas de altos y bajos.</a:t>
            </a:r>
          </a:p>
          <a:p>
            <a:pPr algn="just"/>
            <a:r>
              <a:rPr lang="es-CO" dirty="0" smtClean="0"/>
              <a:t>Posee un circuito que es el encargado de acoplar el contador con los sensores que son los encargados de mandar un alto a bajo para que el contador sea ascendente o </a:t>
            </a:r>
            <a:r>
              <a:rPr lang="es-CO" dirty="0" smtClean="0"/>
              <a:t>Descendente.</a:t>
            </a:r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Características del circuito.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es-CO" dirty="0" smtClean="0"/>
              <a:t>Circuito (Simulación </a:t>
            </a:r>
            <a:r>
              <a:rPr lang="es-CO" dirty="0" err="1" smtClean="0"/>
              <a:t>Proteus</a:t>
            </a:r>
            <a:r>
              <a:rPr lang="es-CO" dirty="0" smtClean="0"/>
              <a:t>)</a:t>
            </a:r>
            <a:endParaRPr lang="es-CO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71546"/>
            <a:ext cx="8715436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2428860" y="185736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rgbClr val="00B050"/>
                </a:solidFill>
              </a:rPr>
              <a:t>1</a:t>
            </a:r>
            <a:endParaRPr lang="es-CO" b="1" dirty="0">
              <a:solidFill>
                <a:srgbClr val="00B05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143108" y="4429132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>
                <a:solidFill>
                  <a:srgbClr val="00B050"/>
                </a:solidFill>
              </a:rPr>
              <a:t>2</a:t>
            </a:r>
            <a:endParaRPr lang="es-CO" b="1" dirty="0">
              <a:solidFill>
                <a:srgbClr val="00B05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429388" y="200024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rgbClr val="00B050"/>
                </a:solidFill>
              </a:rPr>
              <a:t>3</a:t>
            </a:r>
            <a:endParaRPr lang="es-CO" b="1" dirty="0">
              <a:solidFill>
                <a:srgbClr val="00B050"/>
              </a:solidFill>
            </a:endParaRPr>
          </a:p>
        </p:txBody>
      </p:sp>
      <p:cxnSp>
        <p:nvCxnSpPr>
          <p:cNvPr id="10" name="9 Conector recto"/>
          <p:cNvCxnSpPr/>
          <p:nvPr/>
        </p:nvCxnSpPr>
        <p:spPr>
          <a:xfrm flipV="1">
            <a:off x="2358216" y="2714620"/>
            <a:ext cx="549993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 rot="5400000">
            <a:off x="6858016" y="3714752"/>
            <a:ext cx="200026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rot="10800000">
            <a:off x="2357422" y="4714884"/>
            <a:ext cx="550072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rot="5400000">
            <a:off x="1358084" y="3714752"/>
            <a:ext cx="199947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CuadroTexto"/>
          <p:cNvSpPr txBox="1"/>
          <p:nvPr/>
        </p:nvSpPr>
        <p:spPr>
          <a:xfrm>
            <a:off x="7286644" y="392906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rgbClr val="00B050"/>
                </a:solidFill>
              </a:rPr>
              <a:t>4</a:t>
            </a:r>
            <a:endParaRPr lang="es-CO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CO" dirty="0" smtClean="0"/>
              <a:t>En la figurara antes mostrada se enumero la parte mas importante de circuito.</a:t>
            </a:r>
          </a:p>
          <a:p>
            <a:pPr algn="just"/>
            <a:r>
              <a:rPr lang="es-CO" dirty="0" smtClean="0"/>
              <a:t>El numero </a:t>
            </a:r>
            <a:r>
              <a:rPr lang="es-CO" b="1" dirty="0" smtClean="0">
                <a:solidFill>
                  <a:srgbClr val="FF0000"/>
                </a:solidFill>
              </a:rPr>
              <a:t>1</a:t>
            </a:r>
            <a:r>
              <a:rPr lang="es-CO" dirty="0" smtClean="0"/>
              <a:t> </a:t>
            </a:r>
            <a:r>
              <a:rPr lang="es-CO" b="1" dirty="0" smtClean="0">
                <a:solidFill>
                  <a:srgbClr val="FF0000"/>
                </a:solidFill>
              </a:rPr>
              <a:t> </a:t>
            </a:r>
            <a:r>
              <a:rPr lang="es-CO" dirty="0" smtClean="0"/>
              <a:t>están ubicados un interruptor que hace las veces del sensor que suministra una señal de 0 o 1 que para el contador significan que sea descendente o ascendente, cada vez que se encuentre con un flaco de subida de la señal de reloj que es esta ubicada en el numero </a:t>
            </a:r>
            <a:r>
              <a:rPr lang="es-CO" b="1" dirty="0" smtClean="0">
                <a:solidFill>
                  <a:srgbClr val="FF0000"/>
                </a:solidFill>
              </a:rPr>
              <a:t>2</a:t>
            </a:r>
            <a:r>
              <a:rPr lang="es-CO" dirty="0" smtClean="0"/>
              <a:t> este se accionara con ascendente o descendente.</a:t>
            </a:r>
          </a:p>
          <a:p>
            <a:pPr algn="just"/>
            <a:r>
              <a:rPr lang="es-CO" dirty="0" smtClean="0"/>
              <a:t>Este se puede visualizar un siete segmento ubicado en la posición </a:t>
            </a:r>
            <a:r>
              <a:rPr lang="es-CO" b="1" dirty="0" smtClean="0">
                <a:solidFill>
                  <a:srgbClr val="FF0000"/>
                </a:solidFill>
              </a:rPr>
              <a:t>3</a:t>
            </a:r>
          </a:p>
          <a:p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Funcionamiento: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64</TotalTime>
  <Words>269</Words>
  <Application>Microsoft Office PowerPoint</Application>
  <PresentationFormat>Presentación en pantalla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Concurrencia</vt:lpstr>
      <vt:lpstr>Diapositiva 1</vt:lpstr>
      <vt:lpstr>Contares Síncrono Ascendente/Descendente.</vt:lpstr>
      <vt:lpstr>Aplicaciones</vt:lpstr>
      <vt:lpstr>Características del circuito.</vt:lpstr>
      <vt:lpstr>Circuito (Simulación Proteus)</vt:lpstr>
      <vt:lpstr>Funcionamiento: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Taylor</dc:creator>
  <cp:lastModifiedBy>Usuario</cp:lastModifiedBy>
  <cp:revision>9</cp:revision>
  <dcterms:created xsi:type="dcterms:W3CDTF">2010-09-30T01:15:47Z</dcterms:created>
  <dcterms:modified xsi:type="dcterms:W3CDTF">2010-09-29T05:47:16Z</dcterms:modified>
</cp:coreProperties>
</file>